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56" r:id="rId3"/>
    <p:sldId id="273" r:id="rId4"/>
    <p:sldId id="274" r:id="rId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E5C"/>
    <a:srgbClr val="FF5555"/>
    <a:srgbClr val="FF3399"/>
    <a:srgbClr val="FFFFCC"/>
    <a:srgbClr val="C4E6B8"/>
    <a:srgbClr val="66FF99"/>
    <a:srgbClr val="808080"/>
    <a:srgbClr val="3333CC"/>
    <a:srgbClr val="CC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7611" autoAdjust="0"/>
  </p:normalViewPr>
  <p:slideViewPr>
    <p:cSldViewPr>
      <p:cViewPr varScale="1">
        <p:scale>
          <a:sx n="61" d="100"/>
          <a:sy n="61" d="100"/>
        </p:scale>
        <p:origin x="20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5C1D3A78-640F-433D-8CBB-01DE13BE54D1}" type="datetimeFigureOut">
              <a:rPr lang="ja-JP" altLang="en-US"/>
              <a:pPr/>
              <a:t>2019/12/8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54A0704C-E6B2-4E60-8DE9-E6AF39648D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9570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>
              <a:solidFill>
                <a:srgbClr val="FF0000"/>
              </a:solidFill>
              <a:latin typeface="ＭＳ Ｐゴシック" charset="-128"/>
            </a:endParaRPr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78BEC371-D7A8-4651-B115-F7797DB850B9}" type="slidenum">
              <a:rPr lang="ja-JP" altLang="en-US"/>
              <a:pPr eaLnBrk="1" hangingPunct="1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682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0704C-E6B2-4E60-8DE9-E6AF39648D5A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270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0704C-E6B2-4E60-8DE9-E6AF39648D5A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83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altLang="ja-JP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ja-JP" altLang="en-US" smtClean="0"/>
              <a:t>マスター サブタイトルの書式設定</a:t>
            </a:r>
            <a:endParaRPr lang="en-US" altLang="ja-JP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6545D5DD-9DE3-4621-B980-B6400EB362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06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8C78B-E805-465C-BFB9-AC6888E401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843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C3D0B-00F1-434C-B9A5-8E6C953EF6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740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0EE9F-661A-4104-B8A1-23E43D335C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042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888AF-187E-48A2-B5BF-C03E9F151A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928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C8870-3262-42CE-A0A4-C956E8BB25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820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5FA74-4085-4B59-86C9-F411FE39F9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81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4BAF6-2F9B-462E-A73E-230405DB47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649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C8DE4-DB76-4821-B300-19A67D912A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668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8D90D-7CC7-43F4-A9DC-6E9D2B162A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421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982B7-AFCF-49B0-BA6B-029B2913C9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690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ja-JP" altLang="ja-JP" sz="2400">
                <a:latin typeface="굴림" pitchFamily="50" charset="-127"/>
                <a:ea typeface="ＭＳ Ｐゴシック" charset="-128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fld id="{44DFEE57-9ED1-433F-8981-593AA74740B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kumimoji="1" sz="2000">
          <a:solidFill>
            <a:schemeClr val="bg2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8280920" cy="2691730"/>
          </a:xfrm>
        </p:spPr>
        <p:txBody>
          <a:bodyPr/>
          <a:lstStyle/>
          <a:p>
            <a:r>
              <a:rPr lang="zh-TW" altLang="en-US" sz="2000" b="1" dirty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lang="en-US" altLang="zh-TW" sz="2000" b="1" dirty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lang="zh-TW" altLang="en-US" sz="2000" b="1" dirty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回埼玉県高齢者福祉研究</a:t>
            </a:r>
            <a:r>
              <a:rPr lang="zh-TW" altLang="en-US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大会</a:t>
            </a:r>
            <a:r>
              <a:rPr lang="ja-JP" altLang="en-US" sz="2000" b="1" dirty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2019</a:t>
            </a:r>
            <a:r>
              <a:rPr lang="ja-JP" altLang="en-US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日）</a:t>
            </a:r>
            <a:r>
              <a:rPr lang="en-US" altLang="ja-JP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zh-TW" altLang="en-US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発表資料</a:t>
            </a:r>
            <a:r>
              <a:rPr lang="ja-JP" altLang="en-US" sz="20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　介護職編</a:t>
            </a:r>
            <a:r>
              <a:rPr lang="en-US" altLang="zh-TW" sz="28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zh-TW" sz="2800" b="1" dirty="0" smtClean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zh-TW" sz="2800" b="1" dirty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zh-TW" sz="2800" b="1" dirty="0">
                <a:solidFill>
                  <a:srgbClr val="3EDE5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 dirty="0" smtClean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</a:t>
            </a:r>
            <a:r>
              <a:rPr lang="ja-JP" altLang="en-US" b="1" dirty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支援記録法を活用した</a:t>
            </a:r>
            <a:r>
              <a:rPr lang="en-US" altLang="ja-JP" b="1" dirty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b="1" dirty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 dirty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リフレクションによる人材育成</a:t>
            </a:r>
            <a:endParaRPr lang="ja-JP" altLang="en-US" dirty="0" smtClean="0">
              <a:solidFill>
                <a:srgbClr val="FF555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1456634" y="3245742"/>
            <a:ext cx="6400800" cy="2199482"/>
          </a:xfrm>
        </p:spPr>
        <p:txBody>
          <a:bodyPr/>
          <a:lstStyle/>
          <a:p>
            <a:endParaRPr lang="en-US" altLang="ja-JP" sz="2400" b="1" dirty="0" smtClean="0">
              <a:solidFill>
                <a:srgbClr val="FF555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200" b="1" dirty="0" smtClean="0">
                <a:solidFill>
                  <a:schemeClr val="bg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社会福祉法人杏樹会</a:t>
            </a:r>
            <a:endParaRPr lang="en-US" altLang="ja-JP" sz="3200" b="1" dirty="0" smtClean="0">
              <a:solidFill>
                <a:schemeClr val="bg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200" b="1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特別</a:t>
            </a:r>
            <a:r>
              <a:rPr lang="ja-JP" altLang="en-US" sz="32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養護老人ホーム杏樹苑爽風館</a:t>
            </a:r>
            <a:endParaRPr lang="en-US" altLang="ja-JP" sz="3200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200" b="1" dirty="0" smtClean="0">
                <a:solidFill>
                  <a:schemeClr val="bg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発表者　介護</a:t>
            </a:r>
            <a:r>
              <a:rPr lang="ja-JP" altLang="en-US" sz="3200" b="1" dirty="0">
                <a:solidFill>
                  <a:schemeClr val="bg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係長　石川</a:t>
            </a:r>
            <a:r>
              <a:rPr lang="ja-JP" altLang="en-US" sz="3200" b="1" dirty="0" smtClean="0">
                <a:solidFill>
                  <a:schemeClr val="bg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瑞穂氏</a:t>
            </a:r>
            <a:endParaRPr lang="en-US" altLang="ja-JP" sz="3200" b="1" dirty="0" smtClean="0">
              <a:solidFill>
                <a:schemeClr val="bg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200" b="1" dirty="0" smtClean="0">
                <a:solidFill>
                  <a:schemeClr val="bg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施設長：酒本隆敬氏</a:t>
            </a:r>
            <a:endParaRPr lang="en-US" altLang="ja-JP" sz="3200" b="1" dirty="0" smtClean="0">
              <a:solidFill>
                <a:schemeClr val="bg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3200" b="1" dirty="0">
              <a:solidFill>
                <a:schemeClr val="bg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3200" b="1" dirty="0">
              <a:solidFill>
                <a:schemeClr val="bg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/>
            <a:endParaRPr lang="ja-JP" altLang="en-US" dirty="0" smtClean="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4" name="Picture 2" descr="ããããã£ãã®ç»åæ¤ç´¢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888">
            <a:off x="509611" y="4737120"/>
            <a:ext cx="1324811" cy="18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23" y="620688"/>
            <a:ext cx="1019150" cy="85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施設に導入したきっかけは？</a:t>
            </a:r>
            <a:r>
              <a:rPr lang="en-US" altLang="ja-JP" dirty="0" smtClean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介護課長：新井千香氏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pic>
        <p:nvPicPr>
          <p:cNvPr id="5" name="介護課長最終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40329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555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実際に使ってみてどう？</a:t>
            </a:r>
            <a:endParaRPr kumimoji="1" lang="ja-JP" altLang="en-US" dirty="0"/>
          </a:p>
        </p:txBody>
      </p:sp>
      <p:pic>
        <p:nvPicPr>
          <p:cNvPr id="5" name="介護職員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1412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VertHoriz_TP100690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0642D6-324E-4B00-97C0-5690F9E3D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縦線と横線のデザイン テンプレート</Template>
  <TotalTime>2112</TotalTime>
  <Words>40</Words>
  <Application>Microsoft Office PowerPoint</Application>
  <PresentationFormat>画面に合わせる (4:3)</PresentationFormat>
  <Paragraphs>12</Paragraphs>
  <Slides>3</Slides>
  <Notes>3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굴림</vt:lpstr>
      <vt:lpstr>HGP創英角ﾎﾟｯﾌﾟ体</vt:lpstr>
      <vt:lpstr>ＭＳ Ｐゴシック</vt:lpstr>
      <vt:lpstr>Calibri</vt:lpstr>
      <vt:lpstr>Century Gothic</vt:lpstr>
      <vt:lpstr>VertHoriz_TP10069040</vt:lpstr>
      <vt:lpstr>第12回埼玉県高齢者福祉研究大会（2019年9月3日） 発表資料１　介護職編  生活支援記録法を活用した リフレクションによる人材育成</vt:lpstr>
      <vt:lpstr>施設に導入したきっかけは？ 介護課長：新井千香氏</vt:lpstr>
      <vt:lpstr>実際に使ってみてどう？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生活支援記録法を活用した リフレクションによる人材育成</dc:title>
  <dc:subject/>
  <dc:creator>杏樹会 爽風館</dc:creator>
  <cp:keywords/>
  <dc:description/>
  <cp:lastModifiedBy>shimasue</cp:lastModifiedBy>
  <cp:revision>91</cp:revision>
  <cp:lastPrinted>2019-08-21T05:35:06Z</cp:lastPrinted>
  <dcterms:created xsi:type="dcterms:W3CDTF">2019-08-08T00:25:31Z</dcterms:created>
  <dcterms:modified xsi:type="dcterms:W3CDTF">2019-12-08T04:26:22Z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TC100690401041</vt:lpwstr>
  </property>
</Properties>
</file>